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330" r:id="rId2"/>
    <p:sldId id="556" r:id="rId3"/>
    <p:sldId id="557" r:id="rId4"/>
    <p:sldId id="558" r:id="rId5"/>
    <p:sldId id="559" r:id="rId6"/>
  </p:sldIdLst>
  <p:sldSz cx="9144000" cy="6858000" type="screen4x3"/>
  <p:notesSz cx="9866313" cy="6735763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7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5" orient="horz" pos="686" userDrawn="1">
          <p15:clr>
            <a:srgbClr val="A4A3A4"/>
          </p15:clr>
        </p15:guide>
        <p15:guide id="6" orient="horz" pos="3543" userDrawn="1">
          <p15:clr>
            <a:srgbClr val="A4A3A4"/>
          </p15:clr>
        </p15:guide>
        <p15:guide id="7" pos="4853" userDrawn="1">
          <p15:clr>
            <a:srgbClr val="A4A3A4"/>
          </p15:clr>
        </p15:guide>
        <p15:guide id="8" pos="544" userDrawn="1">
          <p15:clr>
            <a:srgbClr val="A4A3A4"/>
          </p15:clr>
        </p15:guide>
        <p15:guide id="9" pos="449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D7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62" autoAdjust="0"/>
    <p:restoredTop sz="86067" autoAdjust="0"/>
  </p:normalViewPr>
  <p:slideViewPr>
    <p:cSldViewPr snapToGrid="0">
      <p:cViewPr varScale="1">
        <p:scale>
          <a:sx n="95" d="100"/>
          <a:sy n="95" d="100"/>
        </p:scale>
        <p:origin x="2604" y="84"/>
      </p:cViewPr>
      <p:guideLst>
        <p:guide orient="horz" pos="4178"/>
        <p:guide pos="408"/>
        <p:guide orient="horz" pos="686"/>
        <p:guide orient="horz" pos="3543"/>
        <p:guide pos="4853"/>
        <p:guide pos="544"/>
        <p:guide pos="449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134" d="100"/>
          <a:sy n="134" d="100"/>
        </p:scale>
        <p:origin x="1566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8628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AE0250-CC24-409A-8B52-30B700DEE9E5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9741C7-6AE3-4EA3-A676-F91B8BDEE9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1098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88628" y="0"/>
            <a:ext cx="4275402" cy="3379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4970C-BA37-4B45-9D7C-A3F7E1FA8168}" type="datetimeFigureOut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417888" y="841375"/>
            <a:ext cx="3030537" cy="2273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241586"/>
            <a:ext cx="7893050" cy="26522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8" y="6397806"/>
            <a:ext cx="4275402" cy="33795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16B659-7088-4164-8EC3-6F2D776A80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195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267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6501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3922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18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417888" y="841375"/>
            <a:ext cx="3030537" cy="22733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BCECBC-8B8F-449A-AFD7-32D04BE8384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811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44172"/>
            <a:ext cx="7772400" cy="875620"/>
          </a:xfr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2060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447448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2060"/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  <a:endParaRPr lang="en-US" dirty="0"/>
          </a:p>
        </p:txBody>
      </p:sp>
      <p:sp>
        <p:nvSpPr>
          <p:cNvPr id="7" name="직사각형 6"/>
          <p:cNvSpPr/>
          <p:nvPr userDrawn="1"/>
        </p:nvSpPr>
        <p:spPr>
          <a:xfrm>
            <a:off x="269823" y="2452914"/>
            <a:ext cx="8619344" cy="45719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 userDrawn="1"/>
        </p:nvSpPr>
        <p:spPr>
          <a:xfrm>
            <a:off x="0" y="6318354"/>
            <a:ext cx="9144000" cy="539646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490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D361D-F47D-46F4-90E8-503ADE0DC9FA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672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71C7C-4126-448D-90DF-A04EF65D39D5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9385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9FDC81-59B5-410E-BBFF-C0EEFA930BAA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234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11CEE-DCDD-403E-899D-7ACB25EEEB28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167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3AD5E-B12A-4ADE-8B14-A9C4266CCB52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8347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93803-A563-414A-86A5-0BFD94A78DED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09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8F2A1-8E8F-4ADC-9ED9-29A1A90B8778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163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E5D78-4735-495C-BE88-4D70D92D3759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987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375BF-748C-4B64-A4EC-7734C16FE759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241869" y="-4207"/>
            <a:ext cx="453571" cy="365125"/>
          </a:xfrm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fld id="{38AD7AB2-3FD4-4FAE-B8CB-9FCDFD794D38}" type="slidenum">
              <a:rPr lang="ko-KR" altLang="en-US" smtClean="0"/>
              <a:pPr/>
              <a:t>‹#›</a:t>
            </a:fld>
            <a:endParaRPr lang="en-US" altLang="ko-KR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8558936" y="9078"/>
            <a:ext cx="5838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>
                <a:latin typeface="+mj-ea"/>
                <a:ea typeface="+mj-ea"/>
              </a:rPr>
              <a:t>/ 10</a:t>
            </a:r>
          </a:p>
        </p:txBody>
      </p:sp>
    </p:spTree>
    <p:extLst>
      <p:ext uri="{BB962C8B-B14F-4D97-AF65-F5344CB8AC3E}">
        <p14:creationId xmlns:p14="http://schemas.microsoft.com/office/powerpoint/2010/main" val="1595837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76A0A-6F36-4686-9044-3D3FA4B5285F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4608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F024C-E858-4263-8C16-4E6548A66570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2509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9FDC81-59B5-410E-BBFF-C0EEFA930BAA}" type="datetime1">
              <a:rPr lang="ko-KR" altLang="en-US" smtClean="0"/>
              <a:t>2022-12-22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D7AB2-3FD4-4FAE-B8CB-9FCDFD794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645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altLang="ko-KR" sz="3200" b="1" dirty="0">
                <a:solidFill>
                  <a:schemeClr val="tx2">
                    <a:lumMod val="75000"/>
                  </a:schemeClr>
                </a:solidFill>
              </a:rPr>
              <a:t>CMAPSS </a:t>
            </a:r>
            <a:r>
              <a:rPr lang="ko-KR" altLang="en-US" sz="3200" b="1" dirty="0">
                <a:solidFill>
                  <a:schemeClr val="tx2">
                    <a:lumMod val="75000"/>
                  </a:schemeClr>
                </a:solidFill>
              </a:rPr>
              <a:t>데이터 학습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1073871"/>
          </a:xfrm>
        </p:spPr>
        <p:txBody>
          <a:bodyPr>
            <a:normAutofit/>
          </a:bodyPr>
          <a:lstStyle/>
          <a:p>
            <a:r>
              <a:rPr lang="ko-KR" altLang="en-US" b="1" dirty="0"/>
              <a:t>김 찬 영</a:t>
            </a:r>
            <a:endParaRPr lang="en-US" altLang="ko-KR" b="1" dirty="0"/>
          </a:p>
          <a:p>
            <a:r>
              <a:rPr lang="en-US" altLang="ko-KR" sz="1800" b="1" dirty="0"/>
              <a:t>22.12.20</a:t>
            </a:r>
          </a:p>
          <a:p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71233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7448" y="377116"/>
            <a:ext cx="91010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52400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267597" y="-8032"/>
            <a:ext cx="453571" cy="365125"/>
          </a:xfrm>
        </p:spPr>
        <p:txBody>
          <a:bodyPr/>
          <a:lstStyle/>
          <a:p>
            <a:fld id="{38AD7AB2-3FD4-4FAE-B8CB-9FCDFD794D38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7D504-50B2-5D08-B130-ADFAFFAF988E}"/>
              </a:ext>
            </a:extLst>
          </p:cNvPr>
          <p:cNvSpPr txBox="1"/>
          <p:nvPr/>
        </p:nvSpPr>
        <p:spPr>
          <a:xfrm>
            <a:off x="501226" y="741508"/>
            <a:ext cx="2005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1)</a:t>
            </a:r>
            <a:r>
              <a:rPr lang="ko-KR" altLang="en-US" sz="1400" b="1" dirty="0">
                <a:latin typeface="+mj-ea"/>
                <a:ea typeface="+mj-ea"/>
              </a:rPr>
              <a:t> </a:t>
            </a:r>
            <a:r>
              <a:rPr lang="en-US" altLang="ko-KR" sz="1400" b="1" dirty="0">
                <a:latin typeface="+mj-ea"/>
                <a:ea typeface="+mj-ea"/>
              </a:rPr>
              <a:t>CMAPSS </a:t>
            </a:r>
            <a:r>
              <a:rPr lang="ko-KR" altLang="en-US" sz="1400" b="1" dirty="0">
                <a:latin typeface="+mj-ea"/>
                <a:ea typeface="+mj-ea"/>
              </a:rPr>
              <a:t>데이터란</a:t>
            </a:r>
            <a:r>
              <a:rPr lang="en-US" altLang="ko-KR" sz="1400" b="1" dirty="0">
                <a:latin typeface="+mj-ea"/>
                <a:ea typeface="+mj-ea"/>
              </a:rPr>
              <a:t>?</a:t>
            </a:r>
            <a:endParaRPr lang="ko-KR" altLang="en-US" sz="1400" b="1" dirty="0">
              <a:latin typeface="+mj-ea"/>
              <a:ea typeface="+mj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450" y="1272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1. CMAPSS </a:t>
            </a:r>
            <a:r>
              <a:rPr lang="ko-KR" altLang="en-US" b="1" dirty="0">
                <a:latin typeface="+mj-ea"/>
                <a:ea typeface="+mj-ea"/>
              </a:rPr>
              <a:t>데이터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2042" y="1295400"/>
            <a:ext cx="71978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/>
              <a:t>나사에서 제공하는 터보 팬 엔진 시뮬레이션 모델로부터 얻은 항공기 엔진 운용 데이터</a:t>
            </a:r>
            <a:endParaRPr lang="en-US" altLang="ko-KR" sz="1400" dirty="0"/>
          </a:p>
        </p:txBody>
      </p:sp>
      <p:sp>
        <p:nvSpPr>
          <p:cNvPr id="8" name="직사각형 7"/>
          <p:cNvSpPr/>
          <p:nvPr/>
        </p:nvSpPr>
        <p:spPr>
          <a:xfrm>
            <a:off x="3679553" y="3046393"/>
            <a:ext cx="2109090" cy="229607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터보 팬 엔진 시뮬레이션 모델</a:t>
            </a:r>
          </a:p>
        </p:txBody>
      </p:sp>
      <p:pic>
        <p:nvPicPr>
          <p:cNvPr id="58" name="그림 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78" y="2557747"/>
            <a:ext cx="3179490" cy="2934956"/>
          </a:xfrm>
          <a:prstGeom prst="rect">
            <a:avLst/>
          </a:prstGeom>
        </p:spPr>
      </p:pic>
      <p:sp>
        <p:nvSpPr>
          <p:cNvPr id="10" name="오른쪽 화살표 9"/>
          <p:cNvSpPr/>
          <p:nvPr/>
        </p:nvSpPr>
        <p:spPr>
          <a:xfrm>
            <a:off x="3297367" y="4063197"/>
            <a:ext cx="349418" cy="33866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오른쪽 화살표 58"/>
          <p:cNvSpPr/>
          <p:nvPr/>
        </p:nvSpPr>
        <p:spPr>
          <a:xfrm>
            <a:off x="5829581" y="4063197"/>
            <a:ext cx="349418" cy="338666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0" name="그룹 59"/>
          <p:cNvGrpSpPr/>
          <p:nvPr/>
        </p:nvGrpSpPr>
        <p:grpSpPr>
          <a:xfrm>
            <a:off x="6212628" y="2566247"/>
            <a:ext cx="2819399" cy="2993899"/>
            <a:chOff x="0" y="0"/>
            <a:chExt cx="6342857" cy="7627426"/>
          </a:xfrm>
        </p:grpSpPr>
        <p:pic>
          <p:nvPicPr>
            <p:cNvPr id="61" name="그림 6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0"/>
              <a:ext cx="6342857" cy="6371430"/>
            </a:xfrm>
            <a:prstGeom prst="rect">
              <a:avLst/>
            </a:prstGeom>
          </p:spPr>
        </p:pic>
        <p:pic>
          <p:nvPicPr>
            <p:cNvPr id="62" name="그림 61"/>
            <p:cNvPicPr>
              <a:picLocks noChangeAspect="1"/>
            </p:cNvPicPr>
            <p:nvPr/>
          </p:nvPicPr>
          <p:blipFill rotWithShape="1">
            <a:blip r:embed="rId5"/>
            <a:srcRect b="57075"/>
            <a:stretch/>
          </p:blipFill>
          <p:spPr>
            <a:xfrm>
              <a:off x="52259" y="6319225"/>
              <a:ext cx="6057143" cy="1308201"/>
            </a:xfrm>
            <a:prstGeom prst="rect">
              <a:avLst/>
            </a:prstGeom>
          </p:spPr>
        </p:pic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8418" y="3751711"/>
            <a:ext cx="1960773" cy="1317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7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7448" y="377116"/>
            <a:ext cx="91010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52400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267597" y="-8032"/>
            <a:ext cx="453571" cy="365125"/>
          </a:xfrm>
        </p:spPr>
        <p:txBody>
          <a:bodyPr/>
          <a:lstStyle/>
          <a:p>
            <a:fld id="{38AD7AB2-3FD4-4FAE-B8CB-9FCDFD794D38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7D504-50B2-5D08-B130-ADFAFFAF988E}"/>
              </a:ext>
            </a:extLst>
          </p:cNvPr>
          <p:cNvSpPr txBox="1"/>
          <p:nvPr/>
        </p:nvSpPr>
        <p:spPr>
          <a:xfrm>
            <a:off x="501226" y="741508"/>
            <a:ext cx="21659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2)</a:t>
            </a:r>
            <a:r>
              <a:rPr lang="ko-KR" altLang="en-US" sz="1400" b="1" dirty="0">
                <a:latin typeface="+mj-ea"/>
                <a:ea typeface="+mj-ea"/>
              </a:rPr>
              <a:t> </a:t>
            </a:r>
            <a:r>
              <a:rPr lang="en-US" altLang="ko-KR" sz="1400" b="1" dirty="0">
                <a:latin typeface="+mj-ea"/>
                <a:ea typeface="+mj-ea"/>
              </a:rPr>
              <a:t>CMAPSS </a:t>
            </a:r>
            <a:r>
              <a:rPr lang="ko-KR" altLang="en-US" sz="1400" b="1" dirty="0">
                <a:latin typeface="+mj-ea"/>
                <a:ea typeface="+mj-ea"/>
              </a:rPr>
              <a:t>데이터 구성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450" y="1272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1. CMAPSS </a:t>
            </a:r>
            <a:r>
              <a:rPr lang="ko-KR" altLang="en-US" b="1" dirty="0">
                <a:latin typeface="+mj-ea"/>
                <a:ea typeface="+mj-ea"/>
              </a:rPr>
              <a:t>데이터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58003" y="1566334"/>
            <a:ext cx="3675512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/>
              <a:t>운용 설정과 결함 조건에 따라 </a:t>
            </a:r>
            <a:r>
              <a:rPr lang="en-US" altLang="ko-KR" sz="1400" dirty="0"/>
              <a:t>4</a:t>
            </a:r>
            <a:r>
              <a:rPr lang="ko-KR" altLang="en-US" sz="1400" dirty="0"/>
              <a:t>가지 데이터 세트로 구성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운용 설정</a:t>
            </a:r>
            <a:r>
              <a:rPr lang="en-US" altLang="ko-KR" sz="1400" dirty="0"/>
              <a:t>: </a:t>
            </a:r>
            <a:r>
              <a:rPr lang="ko-KR" altLang="en-US" sz="1400" dirty="0"/>
              <a:t>마하 </a:t>
            </a:r>
            <a:r>
              <a:rPr lang="en-US" altLang="ko-KR" sz="1400" dirty="0"/>
              <a:t>, </a:t>
            </a:r>
            <a:r>
              <a:rPr lang="ko-KR" altLang="en-US" sz="1400" dirty="0"/>
              <a:t>고도 수</a:t>
            </a:r>
            <a:r>
              <a:rPr lang="en-US" altLang="ko-KR" sz="1400" dirty="0"/>
              <a:t>, TRA(throttle resolver angle)</a:t>
            </a:r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결함 조건</a:t>
            </a:r>
            <a:r>
              <a:rPr lang="en-US" altLang="ko-KR" sz="1400" dirty="0"/>
              <a:t>: </a:t>
            </a:r>
            <a:r>
              <a:rPr lang="ko-KR" altLang="en-US" sz="1400" dirty="0"/>
              <a:t>팬 또는 고압 압축기에 결함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en-US" altLang="ko-KR" sz="1400" dirty="0"/>
              <a:t>FD002 </a:t>
            </a:r>
            <a:r>
              <a:rPr lang="ko-KR" altLang="en-US" sz="1400" dirty="0"/>
              <a:t>데이터 세트만 활용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279" y="1496992"/>
            <a:ext cx="4192417" cy="4321414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372" y="3328506"/>
            <a:ext cx="1960773" cy="1317237"/>
          </a:xfrm>
          <a:prstGeom prst="rect">
            <a:avLst/>
          </a:prstGeom>
        </p:spPr>
      </p:pic>
      <p:sp>
        <p:nvSpPr>
          <p:cNvPr id="6" name="타원 5"/>
          <p:cNvSpPr/>
          <p:nvPr/>
        </p:nvSpPr>
        <p:spPr>
          <a:xfrm>
            <a:off x="5540773" y="3243164"/>
            <a:ext cx="368961" cy="329094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6226573" y="4401991"/>
            <a:ext cx="368961" cy="329094"/>
          </a:xfrm>
          <a:prstGeom prst="ellipse">
            <a:avLst/>
          </a:prstGeom>
          <a:solidFill>
            <a:srgbClr val="FF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116666" y="1825795"/>
            <a:ext cx="762701" cy="1662472"/>
          </a:xfrm>
          <a:prstGeom prst="rect">
            <a:avLst/>
          </a:prstGeom>
          <a:solidFill>
            <a:srgbClr val="FFFF00">
              <a:alpha val="2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975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7448" y="377116"/>
            <a:ext cx="91010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52400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267597" y="-8032"/>
            <a:ext cx="453571" cy="365125"/>
          </a:xfrm>
        </p:spPr>
        <p:txBody>
          <a:bodyPr/>
          <a:lstStyle/>
          <a:p>
            <a:fld id="{38AD7AB2-3FD4-4FAE-B8CB-9FCDFD794D38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7D504-50B2-5D08-B130-ADFAFFAF988E}"/>
              </a:ext>
            </a:extLst>
          </p:cNvPr>
          <p:cNvSpPr txBox="1"/>
          <p:nvPr/>
        </p:nvSpPr>
        <p:spPr>
          <a:xfrm>
            <a:off x="501226" y="741508"/>
            <a:ext cx="2345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3)</a:t>
            </a:r>
            <a:r>
              <a:rPr lang="ko-KR" altLang="en-US" sz="1400" b="1" dirty="0">
                <a:latin typeface="+mj-ea"/>
                <a:ea typeface="+mj-ea"/>
              </a:rPr>
              <a:t> </a:t>
            </a:r>
            <a:r>
              <a:rPr lang="en-US" altLang="ko-KR" sz="1400" b="1" dirty="0">
                <a:latin typeface="+mj-ea"/>
                <a:ea typeface="+mj-ea"/>
              </a:rPr>
              <a:t>CMAPSS </a:t>
            </a:r>
            <a:r>
              <a:rPr lang="ko-KR" altLang="en-US" sz="1400" b="1" dirty="0">
                <a:latin typeface="+mj-ea"/>
                <a:ea typeface="+mj-ea"/>
              </a:rPr>
              <a:t>데이터 전처리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450" y="1272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1. CMAPSS </a:t>
            </a:r>
            <a:r>
              <a:rPr lang="ko-KR" altLang="en-US" b="1" dirty="0">
                <a:latin typeface="+mj-ea"/>
                <a:ea typeface="+mj-ea"/>
              </a:rPr>
              <a:t>데이터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92042" y="1295400"/>
            <a:ext cx="7518558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/>
              <a:t>군집화</a:t>
            </a:r>
            <a:r>
              <a:rPr lang="en-US" altLang="ko-KR" sz="1400" dirty="0"/>
              <a:t>(</a:t>
            </a:r>
            <a:r>
              <a:rPr lang="ko-KR" altLang="en-US" sz="1400" dirty="0" err="1"/>
              <a:t>그룹핑</a:t>
            </a:r>
            <a:r>
              <a:rPr lang="en-US" altLang="ko-KR" sz="1400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ko-KR" altLang="en-US" sz="1400" dirty="0"/>
              <a:t>주어진 데이터의 특징을 고려하여 여러 그룹으로 나누는 방법</a:t>
            </a:r>
            <a:endParaRPr lang="en-US" altLang="ko-KR" sz="1400" dirty="0"/>
          </a:p>
          <a:p>
            <a:pPr marL="742950" lvl="1" indent="-285750">
              <a:buFontTx/>
              <a:buChar char="-"/>
            </a:pPr>
            <a:r>
              <a:rPr lang="ko-KR" altLang="en-US" sz="1400" dirty="0"/>
              <a:t>센서 데이터</a:t>
            </a:r>
            <a:r>
              <a:rPr lang="en-US" altLang="ko-KR" sz="1400" dirty="0"/>
              <a:t>(21</a:t>
            </a:r>
            <a:r>
              <a:rPr lang="ko-KR" altLang="en-US" sz="1400" dirty="0"/>
              <a:t>개</a:t>
            </a:r>
            <a:r>
              <a:rPr lang="en-US" altLang="ko-KR" sz="1400" dirty="0"/>
              <a:t>)</a:t>
            </a:r>
            <a:r>
              <a:rPr lang="ko-KR" altLang="en-US" sz="1400" dirty="0"/>
              <a:t>를 대상으로 </a:t>
            </a:r>
            <a:r>
              <a:rPr lang="en-US" altLang="ko-KR" sz="1400" dirty="0" err="1"/>
              <a:t>Kmeans</a:t>
            </a:r>
            <a:r>
              <a:rPr lang="en-US" altLang="ko-KR" sz="1400" dirty="0"/>
              <a:t> </a:t>
            </a:r>
            <a:r>
              <a:rPr lang="ko-KR" altLang="en-US" sz="1400" dirty="0"/>
              <a:t>알고리즘 활용</a:t>
            </a:r>
            <a:endParaRPr lang="en-US" altLang="ko-KR" sz="1400" dirty="0"/>
          </a:p>
          <a:p>
            <a:pPr marL="742950" lvl="1" indent="-285750">
              <a:buFontTx/>
              <a:buChar char="-"/>
            </a:pPr>
            <a:r>
              <a:rPr lang="en-US" altLang="ko-KR" sz="1400" dirty="0"/>
              <a:t>6</a:t>
            </a:r>
            <a:r>
              <a:rPr lang="ko-KR" altLang="en-US" sz="1400" dirty="0"/>
              <a:t>개의 그룹으로 나눠짐</a:t>
            </a:r>
            <a:r>
              <a:rPr lang="en-US" altLang="ko-KR" sz="1400" dirty="0"/>
              <a:t>(</a:t>
            </a:r>
            <a:r>
              <a:rPr lang="ko-KR" altLang="en-US" sz="1400" dirty="0"/>
              <a:t>운용 조건 </a:t>
            </a:r>
            <a:r>
              <a:rPr lang="en-US" altLang="ko-KR" sz="1400" dirty="0"/>
              <a:t>6</a:t>
            </a:r>
            <a:r>
              <a:rPr lang="ko-KR" altLang="en-US" sz="1400" dirty="0"/>
              <a:t>가지와 동일</a:t>
            </a:r>
            <a:r>
              <a:rPr lang="en-US" altLang="ko-KR" sz="1400" dirty="0"/>
              <a:t>)</a:t>
            </a:r>
          </a:p>
          <a:p>
            <a:endParaRPr lang="en-US" altLang="ko-KR" sz="1400" dirty="0"/>
          </a:p>
          <a:p>
            <a:endParaRPr lang="en-US" altLang="ko-KR" sz="1400" dirty="0"/>
          </a:p>
          <a:p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/>
              <a:t>센서 선택</a:t>
            </a:r>
            <a:endParaRPr lang="en-US" altLang="ko-KR" sz="1400" dirty="0"/>
          </a:p>
          <a:p>
            <a:pPr marL="742950" lvl="1" indent="-285750">
              <a:buFontTx/>
              <a:buChar char="-"/>
            </a:pPr>
            <a:r>
              <a:rPr lang="ko-KR" altLang="en-US" sz="1400" dirty="0"/>
              <a:t>고장과 상관도가 높은 센서들을 이용해서 신경망 학습 속도와 성능을 높이기 위함</a:t>
            </a:r>
            <a:endParaRPr lang="en-US" altLang="ko-KR" sz="1400" dirty="0"/>
          </a:p>
          <a:p>
            <a:pPr marL="742950" lvl="1" indent="-285750">
              <a:buFontTx/>
              <a:buChar char="-"/>
            </a:pPr>
            <a:r>
              <a:rPr lang="en-US" altLang="ko-KR" sz="1400" dirty="0"/>
              <a:t>Spearman </a:t>
            </a:r>
            <a:r>
              <a:rPr lang="ko-KR" altLang="en-US" sz="1400" dirty="0"/>
              <a:t>상관계수 식을 통해 </a:t>
            </a:r>
            <a:r>
              <a:rPr lang="en-US" altLang="ko-KR" sz="1400" dirty="0"/>
              <a:t>0.4</a:t>
            </a:r>
            <a:r>
              <a:rPr lang="ko-KR" altLang="en-US" sz="1400" dirty="0"/>
              <a:t>가 넘는 센서만 선택</a:t>
            </a: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marL="742950" lvl="1" indent="-285750">
              <a:buFontTx/>
              <a:buChar char="-"/>
            </a:pPr>
            <a:endParaRPr lang="en-US" altLang="ko-KR" sz="1400" dirty="0"/>
          </a:p>
          <a:p>
            <a:pPr lvl="1"/>
            <a:endParaRPr lang="en-US" altLang="ko-KR" sz="1400" dirty="0"/>
          </a:p>
          <a:p>
            <a:pPr marL="742950" lvl="1" indent="-285750">
              <a:buFontTx/>
              <a:buChar char="-"/>
            </a:pPr>
            <a:r>
              <a:rPr lang="en-US" altLang="ko-KR" sz="1400" dirty="0"/>
              <a:t>0.4 </a:t>
            </a:r>
            <a:r>
              <a:rPr lang="ko-KR" altLang="en-US" sz="1400" dirty="0"/>
              <a:t>넘는 센서 선택했을 때</a:t>
            </a:r>
            <a:r>
              <a:rPr lang="en-US" altLang="ko-KR" sz="1400" dirty="0"/>
              <a:t>, </a:t>
            </a:r>
            <a:r>
              <a:rPr lang="ko-KR" altLang="en-US" sz="1400" dirty="0"/>
              <a:t>센서가 논문과 서로 다름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326" y="1523709"/>
            <a:ext cx="2107142" cy="137350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874" y="4363624"/>
            <a:ext cx="3532982" cy="175286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8150" y="4660942"/>
            <a:ext cx="4362450" cy="13430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47191F6-920A-B920-CEA8-375A75DF6A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8227" y="3495743"/>
            <a:ext cx="3019846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337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7448" y="377116"/>
            <a:ext cx="910105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52400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5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267597" y="-8032"/>
            <a:ext cx="453571" cy="365125"/>
          </a:xfrm>
        </p:spPr>
        <p:txBody>
          <a:bodyPr/>
          <a:lstStyle/>
          <a:p>
            <a:fld id="{38AD7AB2-3FD4-4FAE-B8CB-9FCDFD794D38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7D504-50B2-5D08-B130-ADFAFFAF988E}"/>
              </a:ext>
            </a:extLst>
          </p:cNvPr>
          <p:cNvSpPr txBox="1"/>
          <p:nvPr/>
        </p:nvSpPr>
        <p:spPr>
          <a:xfrm>
            <a:off x="501226" y="741508"/>
            <a:ext cx="23455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j-ea"/>
                <a:ea typeface="+mj-ea"/>
              </a:rPr>
              <a:t>3)</a:t>
            </a:r>
            <a:r>
              <a:rPr lang="ko-KR" altLang="en-US" sz="1400" b="1" dirty="0">
                <a:latin typeface="+mj-ea"/>
                <a:ea typeface="+mj-ea"/>
              </a:rPr>
              <a:t> </a:t>
            </a:r>
            <a:r>
              <a:rPr lang="en-US" altLang="ko-KR" sz="1400" b="1" dirty="0">
                <a:latin typeface="+mj-ea"/>
                <a:ea typeface="+mj-ea"/>
              </a:rPr>
              <a:t>CMAPSS </a:t>
            </a:r>
            <a:r>
              <a:rPr lang="ko-KR" altLang="en-US" sz="1400" b="1" dirty="0">
                <a:latin typeface="+mj-ea"/>
                <a:ea typeface="+mj-ea"/>
              </a:rPr>
              <a:t>데이터 전처리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450" y="12725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1. CMAPSS </a:t>
            </a:r>
            <a:r>
              <a:rPr lang="ko-KR" altLang="en-US" b="1" dirty="0">
                <a:latin typeface="+mj-ea"/>
                <a:ea typeface="+mj-ea"/>
              </a:rPr>
              <a:t>데이터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92042" y="1295400"/>
            <a:ext cx="75185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dirty="0"/>
              <a:t>표준화</a:t>
            </a:r>
            <a:r>
              <a:rPr lang="en-US" altLang="ko-KR" sz="1400" dirty="0"/>
              <a:t>(</a:t>
            </a:r>
            <a:r>
              <a:rPr lang="ko-KR" altLang="en-US" sz="1400" dirty="0"/>
              <a:t>정규화</a:t>
            </a:r>
            <a:r>
              <a:rPr lang="en-US" altLang="ko-KR" sz="1400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r>
              <a:rPr lang="ko-KR" altLang="en-US" sz="1400" dirty="0" err="1"/>
              <a:t>필터링</a:t>
            </a:r>
            <a:r>
              <a:rPr lang="en-US" altLang="ko-KR" sz="1400" dirty="0"/>
              <a:t>(</a:t>
            </a:r>
            <a:r>
              <a:rPr lang="ko-KR" altLang="en-US" sz="1400" dirty="0" err="1"/>
              <a:t>노이즈제거</a:t>
            </a:r>
            <a:r>
              <a:rPr lang="en-US" altLang="ko-KR" sz="1400" dirty="0"/>
              <a:t>)</a:t>
            </a:r>
          </a:p>
          <a:p>
            <a:pPr marL="742950" lvl="1" indent="-285750">
              <a:buFontTx/>
              <a:buChar char="-"/>
            </a:pPr>
            <a:r>
              <a:rPr lang="ko-KR" altLang="en-US" sz="1400" dirty="0" err="1"/>
              <a:t>가우시안</a:t>
            </a:r>
            <a:r>
              <a:rPr lang="ko-KR" altLang="en-US" sz="1400" dirty="0"/>
              <a:t> 필터 적용</a:t>
            </a: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  <a:p>
            <a:pPr marL="285750" indent="-285750">
              <a:buFontTx/>
              <a:buChar char="-"/>
            </a:pPr>
            <a:endParaRPr lang="en-US" altLang="ko-KR" sz="1400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8326" y="1523709"/>
            <a:ext cx="2107142" cy="137350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3CB39FD-3CB4-7CB2-F864-CCC158C565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6634" y="1624620"/>
            <a:ext cx="2124371" cy="68589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5C508CC-F302-8F4D-E919-E5127271AE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8211" y="3139954"/>
            <a:ext cx="3572374" cy="22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27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34446</TotalTime>
  <Words>182</Words>
  <Application>Microsoft Office PowerPoint</Application>
  <PresentationFormat>화면 슬라이드 쇼(4:3)</PresentationFormat>
  <Paragraphs>68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Arial</vt:lpstr>
      <vt:lpstr>맑은 고딕</vt:lpstr>
      <vt:lpstr>Calibri</vt:lpstr>
      <vt:lpstr>Calibri Light</vt:lpstr>
      <vt:lpstr>Office 테마</vt:lpstr>
      <vt:lpstr>CMAPSS 데이터 학습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 Helideck</dc:title>
  <dc:creator>Windows 사용자</dc:creator>
  <cp:lastModifiedBy>Kim Chanyoung</cp:lastModifiedBy>
  <cp:revision>842</cp:revision>
  <cp:lastPrinted>2019-03-28T05:19:17Z</cp:lastPrinted>
  <dcterms:created xsi:type="dcterms:W3CDTF">2019-03-20T12:01:49Z</dcterms:created>
  <dcterms:modified xsi:type="dcterms:W3CDTF">2022-12-22T13:32:35Z</dcterms:modified>
</cp:coreProperties>
</file>

<file path=docProps/thumbnail.jpeg>
</file>